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4" r:id="rId3"/>
    <p:sldId id="263" r:id="rId4"/>
    <p:sldId id="267" r:id="rId5"/>
    <p:sldId id="268" r:id="rId6"/>
    <p:sldId id="269" r:id="rId7"/>
    <p:sldId id="270" r:id="rId8"/>
    <p:sldId id="27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39849-F958-4B7E-9612-B28981C1EE87}" v="21" dt="2020-12-01T16:27:53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Faris" userId="cb11d6de-f2f6-44d4-a55b-fbfafdd40002" providerId="ADAL" clId="{BAD39849-F958-4B7E-9612-B28981C1EE87}"/>
    <pc:docChg chg="undo custSel modSld">
      <pc:chgData name="Peter Faris" userId="cb11d6de-f2f6-44d4-a55b-fbfafdd40002" providerId="ADAL" clId="{BAD39849-F958-4B7E-9612-B28981C1EE87}" dt="2020-12-01T16:28:35.488" v="198" actId="1076"/>
      <pc:docMkLst>
        <pc:docMk/>
      </pc:docMkLst>
      <pc:sldChg chg="modSp mod">
        <pc:chgData name="Peter Faris" userId="cb11d6de-f2f6-44d4-a55b-fbfafdd40002" providerId="ADAL" clId="{BAD39849-F958-4B7E-9612-B28981C1EE87}" dt="2020-11-24T13:30:04.855" v="176" actId="20577"/>
        <pc:sldMkLst>
          <pc:docMk/>
          <pc:sldMk cId="819779282" sldId="261"/>
        </pc:sldMkLst>
        <pc:spChg chg="mod">
          <ac:chgData name="Peter Faris" userId="cb11d6de-f2f6-44d4-a55b-fbfafdd40002" providerId="ADAL" clId="{BAD39849-F958-4B7E-9612-B28981C1EE87}" dt="2020-11-24T13:30:04.855" v="176" actId="20577"/>
          <ac:spMkLst>
            <pc:docMk/>
            <pc:sldMk cId="819779282" sldId="261"/>
            <ac:spMk id="4" creationId="{00000000-0000-0000-0000-000000000000}"/>
          </ac:spMkLst>
        </pc:spChg>
      </pc:sldChg>
      <pc:sldChg chg="addSp delSp modSp mod">
        <pc:chgData name="Peter Faris" userId="cb11d6de-f2f6-44d4-a55b-fbfafdd40002" providerId="ADAL" clId="{BAD39849-F958-4B7E-9612-B28981C1EE87}" dt="2020-11-24T13:29:38.806" v="159" actId="478"/>
        <pc:sldMkLst>
          <pc:docMk/>
          <pc:sldMk cId="1663172852" sldId="263"/>
        </pc:sldMkLst>
        <pc:spChg chg="del">
          <ac:chgData name="Peter Faris" userId="cb11d6de-f2f6-44d4-a55b-fbfafdd40002" providerId="ADAL" clId="{BAD39849-F958-4B7E-9612-B28981C1EE87}" dt="2020-11-24T13:29:38.806" v="159" actId="478"/>
          <ac:spMkLst>
            <pc:docMk/>
            <pc:sldMk cId="1663172852" sldId="263"/>
            <ac:spMk id="3" creationId="{00000000-0000-0000-0000-000000000000}"/>
          </ac:spMkLst>
        </pc:spChg>
        <pc:spChg chg="add mod">
          <ac:chgData name="Peter Faris" userId="cb11d6de-f2f6-44d4-a55b-fbfafdd40002" providerId="ADAL" clId="{BAD39849-F958-4B7E-9612-B28981C1EE87}" dt="2020-11-24T13:29:36.284" v="158" actId="1076"/>
          <ac:spMkLst>
            <pc:docMk/>
            <pc:sldMk cId="1663172852" sldId="263"/>
            <ac:spMk id="7" creationId="{BDCA83DE-06B6-48A2-88ED-FB0CD4C6C316}"/>
          </ac:spMkLst>
        </pc:spChg>
        <pc:picChg chg="add mod">
          <ac:chgData name="Peter Faris" userId="cb11d6de-f2f6-44d4-a55b-fbfafdd40002" providerId="ADAL" clId="{BAD39849-F958-4B7E-9612-B28981C1EE87}" dt="2020-11-24T13:29:31.579" v="157" actId="1076"/>
          <ac:picMkLst>
            <pc:docMk/>
            <pc:sldMk cId="1663172852" sldId="263"/>
            <ac:picMk id="5" creationId="{D0DECCC9-80C9-46C0-8CF9-D963037E72AA}"/>
          </ac:picMkLst>
        </pc:picChg>
        <pc:picChg chg="del">
          <ac:chgData name="Peter Faris" userId="cb11d6de-f2f6-44d4-a55b-fbfafdd40002" providerId="ADAL" clId="{BAD39849-F958-4B7E-9612-B28981C1EE87}" dt="2020-11-24T13:29:12.396" v="147" actId="478"/>
          <ac:picMkLst>
            <pc:docMk/>
            <pc:sldMk cId="1663172852" sldId="263"/>
            <ac:picMk id="13" creationId="{563B6396-BCB2-42D1-8EBD-9339AE60079C}"/>
          </ac:picMkLst>
        </pc:picChg>
      </pc:sldChg>
      <pc:sldChg chg="addSp modSp">
        <pc:chgData name="Peter Faris" userId="cb11d6de-f2f6-44d4-a55b-fbfafdd40002" providerId="ADAL" clId="{BAD39849-F958-4B7E-9612-B28981C1EE87}" dt="2020-11-24T13:29:59.244" v="168"/>
        <pc:sldMkLst>
          <pc:docMk/>
          <pc:sldMk cId="1214151190" sldId="264"/>
        </pc:sldMkLst>
        <pc:spChg chg="add mod">
          <ac:chgData name="Peter Faris" userId="cb11d6de-f2f6-44d4-a55b-fbfafdd40002" providerId="ADAL" clId="{BAD39849-F958-4B7E-9612-B28981C1EE87}" dt="2020-11-24T13:29:59.244" v="168"/>
          <ac:spMkLst>
            <pc:docMk/>
            <pc:sldMk cId="1214151190" sldId="264"/>
            <ac:spMk id="6" creationId="{6AA7A84B-9BDA-4FA7-898A-11F5DE6B7459}"/>
          </ac:spMkLst>
        </pc:spChg>
      </pc:sldChg>
      <pc:sldChg chg="addSp delSp modSp mod">
        <pc:chgData name="Peter Faris" userId="cb11d6de-f2f6-44d4-a55b-fbfafdd40002" providerId="ADAL" clId="{BAD39849-F958-4B7E-9612-B28981C1EE87}" dt="2020-11-24T13:28:55.956" v="146" actId="1076"/>
        <pc:sldMkLst>
          <pc:docMk/>
          <pc:sldMk cId="1493762023" sldId="267"/>
        </pc:sldMkLst>
        <pc:spChg chg="mod">
          <ac:chgData name="Peter Faris" userId="cb11d6de-f2f6-44d4-a55b-fbfafdd40002" providerId="ADAL" clId="{BAD39849-F958-4B7E-9612-B28981C1EE87}" dt="2020-11-24T13:27:57.508" v="135" actId="20577"/>
          <ac:spMkLst>
            <pc:docMk/>
            <pc:sldMk cId="1493762023" sldId="267"/>
            <ac:spMk id="3" creationId="{00000000-0000-0000-0000-000000000000}"/>
          </ac:spMkLst>
        </pc:spChg>
        <pc:picChg chg="del">
          <ac:chgData name="Peter Faris" userId="cb11d6de-f2f6-44d4-a55b-fbfafdd40002" providerId="ADAL" clId="{BAD39849-F958-4B7E-9612-B28981C1EE87}" dt="2020-11-24T13:28:47.014" v="141" actId="478"/>
          <ac:picMkLst>
            <pc:docMk/>
            <pc:sldMk cId="1493762023" sldId="267"/>
            <ac:picMk id="5" creationId="{A97BBCC9-60D5-47EA-AED6-9AB74638E246}"/>
          </ac:picMkLst>
        </pc:picChg>
        <pc:picChg chg="add del mod">
          <ac:chgData name="Peter Faris" userId="cb11d6de-f2f6-44d4-a55b-fbfafdd40002" providerId="ADAL" clId="{BAD39849-F958-4B7E-9612-B28981C1EE87}" dt="2020-11-24T13:28:55.956" v="146" actId="1076"/>
          <ac:picMkLst>
            <pc:docMk/>
            <pc:sldMk cId="1493762023" sldId="267"/>
            <ac:picMk id="6" creationId="{9050654D-580F-45F2-8868-7BA3F3C59C31}"/>
          </ac:picMkLst>
        </pc:picChg>
      </pc:sldChg>
      <pc:sldChg chg="modSp mod">
        <pc:chgData name="Peter Faris" userId="cb11d6de-f2f6-44d4-a55b-fbfafdd40002" providerId="ADAL" clId="{BAD39849-F958-4B7E-9612-B28981C1EE87}" dt="2020-11-24T13:29:46.824" v="167" actId="20577"/>
        <pc:sldMkLst>
          <pc:docMk/>
          <pc:sldMk cId="2324440907" sldId="268"/>
        </pc:sldMkLst>
        <pc:spChg chg="mod">
          <ac:chgData name="Peter Faris" userId="cb11d6de-f2f6-44d4-a55b-fbfafdd40002" providerId="ADAL" clId="{BAD39849-F958-4B7E-9612-B28981C1EE87}" dt="2020-11-24T13:29:46.824" v="167" actId="20577"/>
          <ac:spMkLst>
            <pc:docMk/>
            <pc:sldMk cId="2324440907" sldId="268"/>
            <ac:spMk id="6" creationId="{3BEE07FF-67AD-46AA-95A1-64E763AF095A}"/>
          </ac:spMkLst>
        </pc:spChg>
      </pc:sldChg>
      <pc:sldChg chg="addSp delSp modSp mod">
        <pc:chgData name="Peter Faris" userId="cb11d6de-f2f6-44d4-a55b-fbfafdd40002" providerId="ADAL" clId="{BAD39849-F958-4B7E-9612-B28981C1EE87}" dt="2020-11-24T13:27:36.635" v="127" actId="1076"/>
        <pc:sldMkLst>
          <pc:docMk/>
          <pc:sldMk cId="2492799014" sldId="269"/>
        </pc:sldMkLst>
        <pc:picChg chg="add mod">
          <ac:chgData name="Peter Faris" userId="cb11d6de-f2f6-44d4-a55b-fbfafdd40002" providerId="ADAL" clId="{BAD39849-F958-4B7E-9612-B28981C1EE87}" dt="2020-11-24T13:27:36.635" v="127" actId="1076"/>
          <ac:picMkLst>
            <pc:docMk/>
            <pc:sldMk cId="2492799014" sldId="269"/>
            <ac:picMk id="3" creationId="{E8F6BBAC-2C5F-471C-B0E7-5CDBE72E4AAB}"/>
          </ac:picMkLst>
        </pc:picChg>
        <pc:picChg chg="del">
          <ac:chgData name="Peter Faris" userId="cb11d6de-f2f6-44d4-a55b-fbfafdd40002" providerId="ADAL" clId="{BAD39849-F958-4B7E-9612-B28981C1EE87}" dt="2020-11-24T13:27:28.980" v="121" actId="478"/>
          <ac:picMkLst>
            <pc:docMk/>
            <pc:sldMk cId="2492799014" sldId="269"/>
            <ac:picMk id="5" creationId="{8C283C21-D310-408E-BD67-9F532DFCAAB2}"/>
          </ac:picMkLst>
        </pc:picChg>
      </pc:sldChg>
      <pc:sldChg chg="addSp delSp modSp mod">
        <pc:chgData name="Peter Faris" userId="cb11d6de-f2f6-44d4-a55b-fbfafdd40002" providerId="ADAL" clId="{BAD39849-F958-4B7E-9612-B28981C1EE87}" dt="2020-11-24T13:27:12.146" v="120" actId="1076"/>
        <pc:sldMkLst>
          <pc:docMk/>
          <pc:sldMk cId="3603357565" sldId="270"/>
        </pc:sldMkLst>
        <pc:spChg chg="mod">
          <ac:chgData name="Peter Faris" userId="cb11d6de-f2f6-44d4-a55b-fbfafdd40002" providerId="ADAL" clId="{BAD39849-F958-4B7E-9612-B28981C1EE87}" dt="2020-11-24T13:23:07.707" v="85" actId="1076"/>
          <ac:spMkLst>
            <pc:docMk/>
            <pc:sldMk cId="3603357565" sldId="270"/>
            <ac:spMk id="6" creationId="{24B84E69-7389-4B81-8F4C-3D305968F1BE}"/>
          </ac:spMkLst>
        </pc:spChg>
        <pc:picChg chg="add del mod">
          <ac:chgData name="Peter Faris" userId="cb11d6de-f2f6-44d4-a55b-fbfafdd40002" providerId="ADAL" clId="{BAD39849-F958-4B7E-9612-B28981C1EE87}" dt="2020-11-24T13:22:31.941" v="63" actId="478"/>
          <ac:picMkLst>
            <pc:docMk/>
            <pc:sldMk cId="3603357565" sldId="270"/>
            <ac:picMk id="3" creationId="{4EFFE7C5-9F5E-42C6-A6EC-33C8454DF893}"/>
          </ac:picMkLst>
        </pc:picChg>
        <pc:picChg chg="add del mod">
          <ac:chgData name="Peter Faris" userId="cb11d6de-f2f6-44d4-a55b-fbfafdd40002" providerId="ADAL" clId="{BAD39849-F958-4B7E-9612-B28981C1EE87}" dt="2020-11-24T13:23:59.802" v="91" actId="478"/>
          <ac:picMkLst>
            <pc:docMk/>
            <pc:sldMk cId="3603357565" sldId="270"/>
            <ac:picMk id="5" creationId="{314C7772-67D0-4CEE-9ADB-45AA98C52339}"/>
          </ac:picMkLst>
        </pc:picChg>
        <pc:picChg chg="add del mod">
          <ac:chgData name="Peter Faris" userId="cb11d6de-f2f6-44d4-a55b-fbfafdd40002" providerId="ADAL" clId="{BAD39849-F958-4B7E-9612-B28981C1EE87}" dt="2020-11-24T13:26:18.591" v="116" actId="478"/>
          <ac:picMkLst>
            <pc:docMk/>
            <pc:sldMk cId="3603357565" sldId="270"/>
            <ac:picMk id="7" creationId="{57949B8C-7319-4C2B-AA5D-AB11736CC145}"/>
          </ac:picMkLst>
        </pc:picChg>
        <pc:picChg chg="del">
          <ac:chgData name="Peter Faris" userId="cb11d6de-f2f6-44d4-a55b-fbfafdd40002" providerId="ADAL" clId="{BAD39849-F958-4B7E-9612-B28981C1EE87}" dt="2020-11-24T13:22:18.259" v="58" actId="478"/>
          <ac:picMkLst>
            <pc:docMk/>
            <pc:sldMk cId="3603357565" sldId="270"/>
            <ac:picMk id="8" creationId="{DD3EE253-AA95-44C4-BB9E-B30F27540180}"/>
          </ac:picMkLst>
        </pc:picChg>
        <pc:picChg chg="add mod">
          <ac:chgData name="Peter Faris" userId="cb11d6de-f2f6-44d4-a55b-fbfafdd40002" providerId="ADAL" clId="{BAD39849-F958-4B7E-9612-B28981C1EE87}" dt="2020-11-24T13:27:12.146" v="120" actId="1076"/>
          <ac:picMkLst>
            <pc:docMk/>
            <pc:sldMk cId="3603357565" sldId="270"/>
            <ac:picMk id="9" creationId="{924A3B41-29AA-413E-9EF7-42FF069C70DD}"/>
          </ac:picMkLst>
        </pc:picChg>
      </pc:sldChg>
      <pc:sldChg chg="addSp delSp modSp mod">
        <pc:chgData name="Peter Faris" userId="cb11d6de-f2f6-44d4-a55b-fbfafdd40002" providerId="ADAL" clId="{BAD39849-F958-4B7E-9612-B28981C1EE87}" dt="2020-12-01T16:28:35.488" v="198" actId="1076"/>
        <pc:sldMkLst>
          <pc:docMk/>
          <pc:sldMk cId="1832308050" sldId="271"/>
        </pc:sldMkLst>
        <pc:spChg chg="mod">
          <ac:chgData name="Peter Faris" userId="cb11d6de-f2f6-44d4-a55b-fbfafdd40002" providerId="ADAL" clId="{BAD39849-F958-4B7E-9612-B28981C1EE87}" dt="2020-12-01T16:28:25.554" v="193" actId="1076"/>
          <ac:spMkLst>
            <pc:docMk/>
            <pc:sldMk cId="1832308050" sldId="271"/>
            <ac:spMk id="7" creationId="{1FB74290-6103-4656-9AB8-9A0FE07A9E85}"/>
          </ac:spMkLst>
        </pc:spChg>
        <pc:picChg chg="add del mod">
          <ac:chgData name="Peter Faris" userId="cb11d6de-f2f6-44d4-a55b-fbfafdd40002" providerId="ADAL" clId="{BAD39849-F958-4B7E-9612-B28981C1EE87}" dt="2020-11-24T13:18:35.892" v="20" actId="478"/>
          <ac:picMkLst>
            <pc:docMk/>
            <pc:sldMk cId="1832308050" sldId="271"/>
            <ac:picMk id="3" creationId="{111908A5-20C9-4EC4-9073-3B4878C0056D}"/>
          </ac:picMkLst>
        </pc:picChg>
        <pc:picChg chg="add del mod">
          <ac:chgData name="Peter Faris" userId="cb11d6de-f2f6-44d4-a55b-fbfafdd40002" providerId="ADAL" clId="{BAD39849-F958-4B7E-9612-B28981C1EE87}" dt="2020-12-01T16:27:52.810" v="184" actId="478"/>
          <ac:picMkLst>
            <pc:docMk/>
            <pc:sldMk cId="1832308050" sldId="271"/>
            <ac:picMk id="3" creationId="{3DF2530C-CBB8-4D57-91C7-94AD679ABD73}"/>
          </ac:picMkLst>
        </pc:picChg>
        <pc:picChg chg="add mod">
          <ac:chgData name="Peter Faris" userId="cb11d6de-f2f6-44d4-a55b-fbfafdd40002" providerId="ADAL" clId="{BAD39849-F958-4B7E-9612-B28981C1EE87}" dt="2020-12-01T16:28:35.488" v="198" actId="1076"/>
          <ac:picMkLst>
            <pc:docMk/>
            <pc:sldMk cId="1832308050" sldId="271"/>
            <ac:picMk id="5" creationId="{4A96C730-467B-47E2-96B1-F5DF1F014024}"/>
          </ac:picMkLst>
        </pc:picChg>
        <pc:picChg chg="del">
          <ac:chgData name="Peter Faris" userId="cb11d6de-f2f6-44d4-a55b-fbfafdd40002" providerId="ADAL" clId="{BAD39849-F958-4B7E-9612-B28981C1EE87}" dt="2020-11-24T13:17:34.666" v="2" actId="478"/>
          <ac:picMkLst>
            <pc:docMk/>
            <pc:sldMk cId="1832308050" sldId="271"/>
            <ac:picMk id="5" creationId="{E636A829-F989-433E-9DA9-33D3D0343CFE}"/>
          </ac:picMkLst>
        </pc:picChg>
        <pc:picChg chg="add del">
          <ac:chgData name="Peter Faris" userId="cb11d6de-f2f6-44d4-a55b-fbfafdd40002" providerId="ADAL" clId="{BAD39849-F958-4B7E-9612-B28981C1EE87}" dt="2020-11-24T13:18:40.299" v="22"/>
          <ac:picMkLst>
            <pc:docMk/>
            <pc:sldMk cId="1832308050" sldId="271"/>
            <ac:picMk id="6" creationId="{93A07808-6265-47F7-94A1-0191F50F9D77}"/>
          </ac:picMkLst>
        </pc:picChg>
        <pc:picChg chg="add del">
          <ac:chgData name="Peter Faris" userId="cb11d6de-f2f6-44d4-a55b-fbfafdd40002" providerId="ADAL" clId="{BAD39849-F958-4B7E-9612-B28981C1EE87}" dt="2020-11-24T13:19:01.851" v="24" actId="478"/>
          <ac:picMkLst>
            <pc:docMk/>
            <pc:sldMk cId="1832308050" sldId="271"/>
            <ac:picMk id="8" creationId="{151819AA-725F-4C74-B572-74057DFAA56F}"/>
          </ac:picMkLst>
        </pc:picChg>
        <pc:picChg chg="add del mod">
          <ac:chgData name="Peter Faris" userId="cb11d6de-f2f6-44d4-a55b-fbfafdd40002" providerId="ADAL" clId="{BAD39849-F958-4B7E-9612-B28981C1EE87}" dt="2020-11-24T13:19:38.886" v="38"/>
          <ac:picMkLst>
            <pc:docMk/>
            <pc:sldMk cId="1832308050" sldId="271"/>
            <ac:picMk id="9" creationId="{D54DAEFB-285D-4BBD-B507-5AD8BEE89718}"/>
          </ac:picMkLst>
        </pc:picChg>
        <pc:picChg chg="add del mod">
          <ac:chgData name="Peter Faris" userId="cb11d6de-f2f6-44d4-a55b-fbfafdd40002" providerId="ADAL" clId="{BAD39849-F958-4B7E-9612-B28981C1EE87}" dt="2020-11-24T13:24:39.783" v="97" actId="478"/>
          <ac:picMkLst>
            <pc:docMk/>
            <pc:sldMk cId="1832308050" sldId="271"/>
            <ac:picMk id="10" creationId="{C126A5CF-AB3E-4169-AEA0-07F1B54CD923}"/>
          </ac:picMkLst>
        </pc:picChg>
        <pc:picChg chg="add del mod">
          <ac:chgData name="Peter Faris" userId="cb11d6de-f2f6-44d4-a55b-fbfafdd40002" providerId="ADAL" clId="{BAD39849-F958-4B7E-9612-B28981C1EE87}" dt="2020-11-24T13:24:59.652" v="107" actId="478"/>
          <ac:picMkLst>
            <pc:docMk/>
            <pc:sldMk cId="1832308050" sldId="271"/>
            <ac:picMk id="11" creationId="{421402EA-8817-4160-A963-C9E04B2E3529}"/>
          </ac:picMkLst>
        </pc:picChg>
        <pc:picChg chg="add del mod">
          <ac:chgData name="Peter Faris" userId="cb11d6de-f2f6-44d4-a55b-fbfafdd40002" providerId="ADAL" clId="{BAD39849-F958-4B7E-9612-B28981C1EE87}" dt="2020-11-24T13:24:57.854" v="106" actId="478"/>
          <ac:picMkLst>
            <pc:docMk/>
            <pc:sldMk cId="1832308050" sldId="271"/>
            <ac:picMk id="12" creationId="{23298D58-9B7D-4FDC-A477-0612190300C1}"/>
          </ac:picMkLst>
        </pc:picChg>
        <pc:picChg chg="add del mod">
          <ac:chgData name="Peter Faris" userId="cb11d6de-f2f6-44d4-a55b-fbfafdd40002" providerId="ADAL" clId="{BAD39849-F958-4B7E-9612-B28981C1EE87}" dt="2020-12-01T16:27:28.196" v="177" actId="478"/>
          <ac:picMkLst>
            <pc:docMk/>
            <pc:sldMk cId="1832308050" sldId="271"/>
            <ac:picMk id="13" creationId="{09DA8B45-6D33-4849-A150-EE0CBCFBC97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ECC Satellite decisions </a:t>
            </a:r>
            <a:r>
              <a:rPr lang="en-US" dirty="0" err="1"/>
              <a:t>ku</a:t>
            </a:r>
            <a:r>
              <a:rPr lang="en-US" dirty="0"/>
              <a:t> AND ka band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November </a:t>
            </a:r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Ku-Band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1F1F0E-B990-49B3-9E40-8C489AB2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" y="1674316"/>
            <a:ext cx="9040305" cy="181569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167258-F770-461C-9F45-673C407A3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2968"/>
              </p:ext>
            </p:extLst>
          </p:nvPr>
        </p:nvGraphicFramePr>
        <p:xfrm>
          <a:off x="61274" y="3566758"/>
          <a:ext cx="3617667" cy="259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667">
                  <a:extLst>
                    <a:ext uri="{9D8B030D-6E8A-4147-A177-3AD203B41FA5}">
                      <a16:colId xmlns:a16="http://schemas.microsoft.com/office/drawing/2014/main" val="386198116"/>
                    </a:ext>
                  </a:extLst>
                </a:gridCol>
              </a:tblGrid>
              <a:tr h="82155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</a:rPr>
                        <a:t>*only relevant FSS/BSS/MSS allocations and footnotes are shown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335958"/>
                  </a:ext>
                </a:extLst>
              </a:tr>
              <a:tr h="82155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</a:rPr>
                        <a:t>**excluding 14.47-14.5 GHz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4862746"/>
                  </a:ext>
                </a:extLst>
              </a:tr>
              <a:tr h="87691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</a:rPr>
                        <a:t>† 5.504B 5.506A 5.508A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9494433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AA7A84B-9BDA-4FA7-898A-11F5DE6B74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68" y="4774242"/>
            <a:ext cx="2895600" cy="273844"/>
          </a:xfrm>
        </p:spPr>
        <p:txBody>
          <a:bodyPr/>
          <a:lstStyle/>
          <a:p>
            <a:r>
              <a:rPr lang="en-US" dirty="0"/>
              <a:t>Information correct as of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Ku-Band ECC Decisions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ECCC9-80C9-46C0-8CF9-D963037E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80" y="1169432"/>
            <a:ext cx="6707239" cy="3968396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DCA83DE-06B6-48A2-88ED-FB0CD4C6C316}"/>
              </a:ext>
            </a:extLst>
          </p:cNvPr>
          <p:cNvSpPr txBox="1">
            <a:spLocks/>
          </p:cNvSpPr>
          <p:nvPr/>
        </p:nvSpPr>
        <p:spPr>
          <a:xfrm>
            <a:off x="5998368" y="4911164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887F6E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correct as of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Ku-Band ECC Decisions – frequency ranges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268" y="4774242"/>
            <a:ext cx="2895600" cy="273844"/>
          </a:xfrm>
        </p:spPr>
        <p:txBody>
          <a:bodyPr/>
          <a:lstStyle/>
          <a:p>
            <a:r>
              <a:rPr lang="en-US" dirty="0"/>
              <a:t>Information correct as of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0654D-580F-45F2-8868-7BA3F3C5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44" y="1169432"/>
            <a:ext cx="6157912" cy="39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Ka-Band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167258-F770-461C-9F45-673C407A3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4692"/>
              </p:ext>
            </p:extLst>
          </p:nvPr>
        </p:nvGraphicFramePr>
        <p:xfrm>
          <a:off x="61274" y="3566758"/>
          <a:ext cx="3617667" cy="3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667">
                  <a:extLst>
                    <a:ext uri="{9D8B030D-6E8A-4147-A177-3AD203B41FA5}">
                      <a16:colId xmlns:a16="http://schemas.microsoft.com/office/drawing/2014/main" val="386198116"/>
                    </a:ext>
                  </a:extLst>
                </a:gridCol>
              </a:tblGrid>
              <a:tr h="821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*only relevant FSS/MSS allocations and footnotes are shown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335958"/>
                  </a:ext>
                </a:extLst>
              </a:tr>
              <a:tr h="821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**draft revision to include aircraft to be published Nov. 2020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4862746"/>
                  </a:ext>
                </a:extLst>
              </a:tr>
              <a:tr h="87691">
                <a:tc>
                  <a:txBody>
                    <a:bodyPr/>
                    <a:lstStyle/>
                    <a:p>
                      <a:pPr algn="l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 MSS 5.525 5.526 5.527 5.528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949443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DF1456D-1A54-465E-B0F1-D33219B8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331"/>
            <a:ext cx="9144000" cy="176883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BEE07FF-67AD-46AA-95A1-64E763AF0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4268" y="4774242"/>
            <a:ext cx="2895600" cy="273844"/>
          </a:xfrm>
        </p:spPr>
        <p:txBody>
          <a:bodyPr/>
          <a:lstStyle/>
          <a:p>
            <a:r>
              <a:rPr lang="en-US" dirty="0"/>
              <a:t>Information correct as of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3244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Ka-Band ECC Decisions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E0E4005-EEDB-4AD3-B171-DD6EA69C4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07551" y="4869222"/>
            <a:ext cx="2895600" cy="273844"/>
          </a:xfrm>
        </p:spPr>
        <p:txBody>
          <a:bodyPr/>
          <a:lstStyle/>
          <a:p>
            <a:r>
              <a:rPr lang="en-US" dirty="0"/>
              <a:t>Information correct as of August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6BBAC-2C5F-471C-B0E7-5CDBE72E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8" y="1169432"/>
            <a:ext cx="6648823" cy="39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Ka-Band ECC Decisions – frequency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4B84E69-7389-4B81-8F4C-3D305968F1BE}"/>
              </a:ext>
            </a:extLst>
          </p:cNvPr>
          <p:cNvSpPr txBox="1">
            <a:spLocks/>
          </p:cNvSpPr>
          <p:nvPr/>
        </p:nvSpPr>
        <p:spPr>
          <a:xfrm>
            <a:off x="6449204" y="490418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887F6E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correct as of November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A3B41-29AA-413E-9EF7-42FF069C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69" y="1169432"/>
            <a:ext cx="6357261" cy="39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5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 Decisions on ESIM – all bands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FB74290-6103-4656-9AB8-9A0FE07A9E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63145" y="4922483"/>
            <a:ext cx="2895600" cy="273844"/>
          </a:xfrm>
        </p:spPr>
        <p:txBody>
          <a:bodyPr/>
          <a:lstStyle/>
          <a:p>
            <a:r>
              <a:rPr lang="en-US" dirty="0"/>
              <a:t>Information correct as of November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C730-467B-47E2-96B1-F5DF1F01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0" y="1169432"/>
            <a:ext cx="6601640" cy="39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26579"/>
        </p:xfrm>
        <a:graphic>
          <a:graphicData uri="http://schemas.openxmlformats.org/drawingml/2006/table">
            <a:tbl>
              <a:tblPr/>
              <a:tblGrid>
                <a:gridCol w="204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185</TotalTime>
  <Words>174</Words>
  <Application>Microsoft Office PowerPoint</Application>
  <PresentationFormat>On-screen Show (16:9)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ECC PPT Template_16092018</vt:lpstr>
      <vt:lpstr>ECC Satellite decisions ku AND ka band</vt:lpstr>
      <vt:lpstr>Ku-Band overview</vt:lpstr>
      <vt:lpstr>Ku-Band ECC Decisions overview</vt:lpstr>
      <vt:lpstr>Ku-Band ECC Decisions – frequency ranges</vt:lpstr>
      <vt:lpstr>Ka-Band overview</vt:lpstr>
      <vt:lpstr>Ka-Band ECC Decisions overview</vt:lpstr>
      <vt:lpstr>Ka-Band ECC Decisions – frequency ranges</vt:lpstr>
      <vt:lpstr>ECC Decisions on ESIM – all bands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Admin</dc:creator>
  <cp:lastModifiedBy>Peter Faris</cp:lastModifiedBy>
  <cp:revision>24</cp:revision>
  <dcterms:created xsi:type="dcterms:W3CDTF">2018-09-05T12:56:00Z</dcterms:created>
  <dcterms:modified xsi:type="dcterms:W3CDTF">2020-12-01T16:28:40Z</dcterms:modified>
</cp:coreProperties>
</file>